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2F05A-79EE-43A0-9913-EBFE5D4ABB2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A36F9-7BE3-44A1-A0F6-C62BA1BF8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6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9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7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3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6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4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8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9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76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5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ACF5-82E6-473D-9658-D480C15D726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03FA4A-3FBE-4759-85D8-37C1B10907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96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小伯利恒</a:t>
            </a:r>
            <a:br>
              <a:rPr lang="en-US" b="1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 Town of Bethlehem</a:t>
            </a:r>
            <a:endParaRPr lang="en-US" sz="5400" dirty="0"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2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09600"/>
            <a:ext cx="8305800" cy="3098800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美哉小城小伯利恆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你是何等清靜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無夢無驚深深睡著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群星悄然進行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在你漆黑的街衢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永遠的光照啟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萬世希望眾生憂驚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今宵集中於你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9D629D-2DE7-4ACA-8302-6C0E527F0BE2}"/>
              </a:ext>
            </a:extLst>
          </p:cNvPr>
          <p:cNvSpPr/>
          <p:nvPr/>
        </p:nvSpPr>
        <p:spPr>
          <a:xfrm>
            <a:off x="406400" y="3642938"/>
            <a:ext cx="8178800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little town of Bethlehem, how still we see thee lie!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Above thy deep and dreamless sleep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silent stars go by;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Yet in thy dark streets </a:t>
            </a:r>
            <a:r>
              <a:rPr lang="en-US" altLang="zh-TW" sz="2800" b="1" dirty="0" err="1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shineth</a:t>
            </a: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the everlasting Light.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hopes and fears of all the years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are met in thee tonight.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83057CF-44D2-4F90-96E0-8EF3D1E6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6343651"/>
            <a:ext cx="3968750" cy="365125"/>
          </a:xfrm>
        </p:spPr>
        <p:txBody>
          <a:bodyPr/>
          <a:lstStyle/>
          <a:p>
            <a:r>
              <a:rPr lang="en-US" sz="1800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$122 Little Town of Bethlehem 1/4</a:t>
            </a:r>
          </a:p>
        </p:txBody>
      </p:sp>
    </p:spTree>
    <p:extLst>
      <p:ext uri="{BB962C8B-B14F-4D97-AF65-F5344CB8AC3E}">
        <p14:creationId xmlns:p14="http://schemas.microsoft.com/office/powerpoint/2010/main" val="281962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09600"/>
            <a:ext cx="8305800" cy="3098800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晨星啊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同來頌揚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同來禮拜虔誠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同來感謝至尊上主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同祝世界和平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因馬利亞誕生聖嬰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天上眾軍齊集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世界眾生酣睡正深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天軍虔敬守夜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9D629D-2DE7-4ACA-8302-6C0E527F0BE2}"/>
              </a:ext>
            </a:extLst>
          </p:cNvPr>
          <p:cNvSpPr/>
          <p:nvPr/>
        </p:nvSpPr>
        <p:spPr>
          <a:xfrm>
            <a:off x="406400" y="3642938"/>
            <a:ext cx="8178800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morning stars, together proclaim the holy birth,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praises sing to God the King,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peace to all on earth!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For Christ is born of Mary, and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gathered all above while mortals sleep,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angels keep their watch of wondering love.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D1A5D-1B60-4EDE-9843-BA6193E7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6343651"/>
            <a:ext cx="3968750" cy="365125"/>
          </a:xfrm>
        </p:spPr>
        <p:txBody>
          <a:bodyPr/>
          <a:lstStyle/>
          <a:p>
            <a:r>
              <a:rPr lang="en-US" sz="1800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$122 Little Town of Bethlehem 2/4</a:t>
            </a:r>
          </a:p>
        </p:txBody>
      </p:sp>
    </p:spTree>
    <p:extLst>
      <p:ext uri="{BB962C8B-B14F-4D97-AF65-F5344CB8AC3E}">
        <p14:creationId xmlns:p14="http://schemas.microsoft.com/office/powerpoint/2010/main" val="407215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09600"/>
            <a:ext cx="8305800" cy="3098800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宏愛上主至大恩典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普賜相信的人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何等莊嚴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何等安靜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肉耳不能聽聞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世界惡貫正滿盈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救主悄然降生</a:t>
            </a:r>
          </a:p>
          <a:p>
            <a:pPr marL="609600" indent="-609600"/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虔誠恭敬打開心門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救主必定降臨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9D629D-2DE7-4ACA-8302-6C0E527F0BE2}"/>
              </a:ext>
            </a:extLst>
          </p:cNvPr>
          <p:cNvSpPr/>
          <p:nvPr/>
        </p:nvSpPr>
        <p:spPr>
          <a:xfrm>
            <a:off x="406400" y="3642938"/>
            <a:ext cx="8178800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How silently, how silently the wondrous gift is given!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So God imparts to human hearts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blessings of his heaven.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 ear may hear his coming, but, in this world of sin,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where meek souls will receive him, </a:t>
            </a:r>
          </a:p>
          <a:p>
            <a:pPr marL="609600" indent="-609600" algn="ctr">
              <a:lnSpc>
                <a:spcPct val="9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still the dear Christ enters in.</a:t>
            </a:r>
          </a:p>
          <a:p>
            <a:pPr marL="609600" indent="-609600" algn="ctr">
              <a:lnSpc>
                <a:spcPct val="90000"/>
              </a:lnSpc>
            </a:pPr>
            <a:endParaRPr lang="zh-TW" altLang="en-US" sz="2800" dirty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80244-61AD-4D69-98B5-18278D38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6343651"/>
            <a:ext cx="3968750" cy="365125"/>
          </a:xfrm>
        </p:spPr>
        <p:txBody>
          <a:bodyPr/>
          <a:lstStyle/>
          <a:p>
            <a:r>
              <a:rPr lang="en-US" sz="1800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$122 Little Town of Bethlehem 3/4</a:t>
            </a:r>
          </a:p>
        </p:txBody>
      </p:sp>
    </p:spTree>
    <p:extLst>
      <p:ext uri="{BB962C8B-B14F-4D97-AF65-F5344CB8AC3E}">
        <p14:creationId xmlns:p14="http://schemas.microsoft.com/office/powerpoint/2010/main" val="349096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609600"/>
            <a:ext cx="8267700" cy="2946400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哦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伯利恆至聖嬰孩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懇求今再降臨</a:t>
            </a: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除我罪孽使我潔淨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安然進入我心</a:t>
            </a: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我聞天使在歌唱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宣告大喜信息</a:t>
            </a: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求在我心永遠長住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我主以馬內利</a:t>
            </a:r>
            <a:b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我主以馬內利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9D629D-2DE7-4ACA-8302-6C0E527F0BE2}"/>
              </a:ext>
            </a:extLst>
          </p:cNvPr>
          <p:cNvSpPr/>
          <p:nvPr/>
        </p:nvSpPr>
        <p:spPr>
          <a:xfrm>
            <a:off x="406400" y="3858838"/>
            <a:ext cx="81788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holy Child of Bethlehem, descend to us we pray:</a:t>
            </a:r>
          </a:p>
          <a:p>
            <a:pPr marL="609600" indent="-609600" algn="ctr">
              <a:lnSpc>
                <a:spcPct val="8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cast out our sins and enter in, be born in us today.</a:t>
            </a:r>
          </a:p>
          <a:p>
            <a:pPr marL="609600" indent="-609600" algn="ctr">
              <a:lnSpc>
                <a:spcPct val="8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We hear the Christmas angels </a:t>
            </a:r>
          </a:p>
          <a:p>
            <a:pPr marL="609600" indent="-609600" algn="ctr">
              <a:lnSpc>
                <a:spcPct val="8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great glad tidings tell;</a:t>
            </a:r>
          </a:p>
          <a:p>
            <a:pPr marL="609600" indent="-609600" algn="ctr">
              <a:lnSpc>
                <a:spcPct val="8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come to us, abide with us, our Lord Emmanuel.</a:t>
            </a:r>
          </a:p>
          <a:p>
            <a:pPr marL="609600" indent="-609600" algn="ctr">
              <a:lnSpc>
                <a:spcPct val="80000"/>
              </a:lnSpc>
            </a:pPr>
            <a:r>
              <a:rPr lang="en-US" altLang="zh-TW" sz="2800" b="1" dirty="0">
                <a:ln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Our Lord Emmanuel.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13183-9E30-471A-A362-297EF850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6343651"/>
            <a:ext cx="3968750" cy="365125"/>
          </a:xfrm>
        </p:spPr>
        <p:txBody>
          <a:bodyPr/>
          <a:lstStyle/>
          <a:p>
            <a:r>
              <a:rPr lang="en-US" sz="1800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$122 Little Town of Bethlehem 4/4</a:t>
            </a:r>
          </a:p>
        </p:txBody>
      </p:sp>
    </p:spTree>
    <p:extLst>
      <p:ext uri="{BB962C8B-B14F-4D97-AF65-F5344CB8AC3E}">
        <p14:creationId xmlns:p14="http://schemas.microsoft.com/office/powerpoint/2010/main" val="258980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479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標楷體</vt:lpstr>
      <vt:lpstr>SimSun</vt:lpstr>
      <vt:lpstr>Arial</vt:lpstr>
      <vt:lpstr>Calibri</vt:lpstr>
      <vt:lpstr>Calibri Light</vt:lpstr>
      <vt:lpstr>Times New Roman</vt:lpstr>
      <vt:lpstr>Office Theme</vt:lpstr>
      <vt:lpstr>小伯利恒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Eva Li</cp:lastModifiedBy>
  <cp:revision>12</cp:revision>
  <dcterms:created xsi:type="dcterms:W3CDTF">2018-12-11T14:12:37Z</dcterms:created>
  <dcterms:modified xsi:type="dcterms:W3CDTF">2018-12-11T14:27:20Z</dcterms:modified>
</cp:coreProperties>
</file>